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30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5" name="Text 2"/>
          <p:cNvSpPr/>
          <p:nvPr/>
        </p:nvSpPr>
        <p:spPr>
          <a:xfrm>
            <a:off x="8080305" y="1404402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Игра "Арканоид"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080305" y="25708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80305" y="317617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Выполнил</a:t>
            </a: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080305" y="378148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Шадрин Александр </a:t>
            </a:r>
            <a:r>
              <a:rPr lang="en-US" sz="1750" b="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Иванович</a:t>
            </a: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ru-RU" sz="1750" b="1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D449FF-9C63-F1E2-57B3-A1F307EBC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" y="2090011"/>
            <a:ext cx="7199250" cy="40495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00417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Вывод и возможные улучшения игры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8997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8" name="Text 5"/>
          <p:cNvSpPr/>
          <p:nvPr/>
        </p:nvSpPr>
        <p:spPr>
          <a:xfrm>
            <a:off x="2537341" y="3941445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070503" y="3976092"/>
            <a:ext cx="4133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Увлекательный Игровой Процесс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070503" y="4803696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Арканоид обеспечивает захватывающий игровой процесс, который может привлечь широкую аудиторию любителей аркадных игр.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8997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2" name="Text 9"/>
          <p:cNvSpPr/>
          <p:nvPr/>
        </p:nvSpPr>
        <p:spPr>
          <a:xfrm>
            <a:off x="7588568" y="3941445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976092"/>
            <a:ext cx="3810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Потенциал для Расширения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456509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Дополнительные уровни, бонусы, и новые механики могут значительно расширить геймплей и привнести новые возможности для игры.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412584" y="43897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Описание игры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412584" y="1577687"/>
            <a:ext cx="993350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"Арканоид"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это классическая аркадная игра, где вашей задачей является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управление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платформой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отбивание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мяча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для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разрушения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блоков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Ваша цель - не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дать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мячу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упасть за нижнюю границу экрана. Вам нужно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отбить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мяч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помощью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платформы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таким образом, чтобы он разбил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все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блоки.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Игра </a:t>
            </a: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"Арканоид"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предлагает увлекательный геймплей, позволяет развлечься и проверить свою реакцию и навыки управления.</a:t>
            </a:r>
            <a:endParaRPr lang="en-US" sz="17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15A46D-5BFF-6B71-0750-A0633A66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973" y="3354695"/>
            <a:ext cx="7894837" cy="45817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5" name="Text 2"/>
          <p:cNvSpPr/>
          <p:nvPr/>
        </p:nvSpPr>
        <p:spPr>
          <a:xfrm>
            <a:off x="5552018" y="1427533"/>
            <a:ext cx="5097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Особенности игры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5552018" y="262875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7" name="Text 4"/>
          <p:cNvSpPr/>
          <p:nvPr/>
        </p:nvSpPr>
        <p:spPr>
          <a:xfrm>
            <a:off x="5740971" y="267042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6274132" y="2705074"/>
            <a:ext cx="3474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Увлекательный геймплей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6274132" y="318549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Игра предлагает простой и увлекательный геймплей, который легко понять и играть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316304" y="262875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1" name="Text 8"/>
          <p:cNvSpPr/>
          <p:nvPr/>
        </p:nvSpPr>
        <p:spPr>
          <a:xfrm>
            <a:off x="10478587" y="267042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1038418" y="2705074"/>
            <a:ext cx="3055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Разнообразие уровней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1038418" y="318549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Разнообразные уровни с различными типами блоков, создающими разнообразие в игровом процессе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5552018" y="464745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5" name="Text 12"/>
          <p:cNvSpPr/>
          <p:nvPr/>
        </p:nvSpPr>
        <p:spPr>
          <a:xfrm>
            <a:off x="5710491" y="468913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6274132" y="4723779"/>
            <a:ext cx="3543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Соревнование с игроками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6274132" y="520419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Возможность соревноваться с другими игроками за высокие места в таблице игроков, где у каждого есть количество очков за разрушенные бананы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274132" y="60482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en-US" sz="2187" dirty="0"/>
          </a:p>
        </p:txBody>
      </p:sp>
      <p:sp>
        <p:nvSpPr>
          <p:cNvPr id="19" name="Text 16"/>
          <p:cNvSpPr/>
          <p:nvPr/>
        </p:nvSpPr>
        <p:spPr>
          <a:xfrm>
            <a:off x="5552018" y="6645328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4B0C2D3-CC97-57B4-E8F1-AD7C4589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2" y="2624701"/>
            <a:ext cx="5378801" cy="32220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01672" y="114323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4801672" y="2170866"/>
            <a:ext cx="7703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Проблемы, решаемые игрой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4801672" y="337208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8" name="Text 5"/>
          <p:cNvSpPr/>
          <p:nvPr/>
        </p:nvSpPr>
        <p:spPr>
          <a:xfrm>
            <a:off x="4990625" y="341376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5523786" y="3448407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Развитие логического мышления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523786" y="4276010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Игра помогает развивать у игроков навыки логического мышления и принятия решений в сложных ситуациях.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565958" y="337208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2" name="Text 9"/>
          <p:cNvSpPr/>
          <p:nvPr/>
        </p:nvSpPr>
        <p:spPr>
          <a:xfrm>
            <a:off x="9728241" y="3413760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10288072" y="3448407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Улучшение координации движений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288072" y="4276010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Игра требует точности и скорости реакции, что помогает улучшить координацию движений у игроков.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4820247" y="149437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Структура игры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4820247" y="27441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Классы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4820247" y="3313529"/>
            <a:ext cx="46957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Реализация классов для платформы (Class Platform), мяча (Class Ball),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локов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(Class Block),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 разрушаемых блоков (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No_Destructive_Block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обеспечивает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четкую и структурированную архитектуру проекта.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065545" y="27441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Функции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0065545" y="3313529"/>
            <a:ext cx="4695706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функций для окон игры: Справка (open_guide_window), настроек (open_settings_window), стартового окна (start_screen) и финального окна (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show_result_window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- также для обработки отскока (detect_collision), отображения блоков (show_blocks), обработки паузы (pause_game) обеспечивает эффективное исполнение логики игры.</a:t>
            </a: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96869B-D185-DFF0-A57C-EAEB2BF04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6485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17777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Какие технологии использовались?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407336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7" name="Text 4"/>
          <p:cNvSpPr/>
          <p:nvPr/>
        </p:nvSpPr>
        <p:spPr>
          <a:xfrm>
            <a:off x="4679752" y="411503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4149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Pygame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63010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Использовалась библиотека Pygame для создания игрового окружения, обработки графики и управления событиями.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407336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1" name="Text 8"/>
          <p:cNvSpPr/>
          <p:nvPr/>
        </p:nvSpPr>
        <p:spPr>
          <a:xfrm>
            <a:off x="9417368" y="4115038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4149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630103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Игра написана на языке Python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5" name="Text 2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Основные элементы игры: платформа, мяч, блоки</a:t>
            </a:r>
            <a:endParaRPr lang="en-US" sz="4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4688" y="2540913"/>
            <a:ext cx="220968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Платформа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Игрок управляет платформой, которая заменена спрайтом обезьянки, отбивая мяч и предотвращая его падение.</a:t>
            </a:r>
            <a:endParaRPr lang="en-US" sz="17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4688" y="4308634"/>
            <a:ext cx="220968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Мяч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Мяч, представленный в </a:t>
            </a:r>
            <a:r>
              <a:rPr lang="en-US" sz="174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виде</a:t>
            </a:r>
            <a:r>
              <a:rPr lang="en-US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4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кокоса</a:t>
            </a:r>
            <a:r>
              <a:rPr lang="ru-RU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или арбуза</a:t>
            </a:r>
            <a:r>
              <a:rPr lang="en-US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используется для разрушения блоков и обеспечения прогресса в игре.</a:t>
            </a:r>
            <a:endParaRPr lang="en-US" sz="174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4688" y="6076355"/>
            <a:ext cx="220968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ru-RU" sz="217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Блоки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Цель игры - </a:t>
            </a:r>
            <a:r>
              <a:rPr lang="en-US" sz="174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разрушить</a:t>
            </a:r>
            <a:r>
              <a:rPr lang="en-US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4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</a:t>
            </a:r>
            <a:r>
              <a:rPr lang="ru-RU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 блоки</a:t>
            </a:r>
            <a:r>
              <a:rPr lang="en-US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которые отображаются в </a:t>
            </a:r>
            <a:r>
              <a:rPr lang="en-US" sz="174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виде</a:t>
            </a:r>
            <a:r>
              <a:rPr lang="en-US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4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банан</a:t>
            </a:r>
            <a:r>
              <a:rPr lang="ru-RU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 или ананаса</a:t>
            </a:r>
            <a:r>
              <a:rPr lang="en-US" sz="174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на уровне с помощью мяча и платформы.</a:t>
            </a:r>
            <a:endParaRPr lang="en-US" sz="174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A1AAFD5-64D4-546C-A689-253EF4194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2713" y="2727662"/>
            <a:ext cx="2695575" cy="9525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6BBB93-13CC-CB92-99BE-09814A36F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3483" y="4806418"/>
            <a:ext cx="794071" cy="66702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0023408-2D66-5F14-C619-3DB038F20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7304" y="6538033"/>
            <a:ext cx="1409772" cy="75568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F452C5-2B1B-D575-AE57-877BEBD7CC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34551" y="6404464"/>
            <a:ext cx="1367293" cy="100637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C8448C1-18C4-E8F0-C462-8299AF97E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4624" y="4658170"/>
            <a:ext cx="1235132" cy="9439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972264"/>
            <a:ext cx="6675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Реализация логики игры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348389" y="53553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Отскок мяча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835729"/>
            <a:ext cx="480012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Реализована механика отскока мяча от платформы и блоков с помощью определения столкновения объектов и сменой вектора направления скорости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81768" y="5355312"/>
            <a:ext cx="2651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Конструктор уровней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5835729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Реализована логика,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 помощью  которой читается уровень из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txt-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файла и выполняется расстановка блоков на экране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4D7029F-3727-36C8-D019-ABA35C2F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441" y="2128038"/>
            <a:ext cx="4445783" cy="289124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01A0DA-CD2F-2B91-2D5F-AAAE5FEF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01" y="2128038"/>
            <a:ext cx="5139989" cy="28912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CA0A97-B802-0B08-02CD-19E72AEFF8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965" b="16293"/>
          <a:stretch/>
        </p:blipFill>
        <p:spPr>
          <a:xfrm>
            <a:off x="12842459" y="2937575"/>
            <a:ext cx="897226" cy="1339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1557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Уровни сложности и прогрессия в игре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52644" y="2537579"/>
            <a:ext cx="27742" cy="3848695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947214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71117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9" name="Text 6"/>
          <p:cNvSpPr/>
          <p:nvPr/>
        </p:nvSpPr>
        <p:spPr>
          <a:xfrm>
            <a:off x="1105436" y="2752844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759750"/>
            <a:ext cx="2545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Уровни сложности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3240167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Игра предлагает постепенное увеличение сложности с уровня к уровню, благодаря 3 уровням, обеспечивая более сложные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раскладки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блоков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5160347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492430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4" name="Text 11"/>
          <p:cNvSpPr/>
          <p:nvPr/>
        </p:nvSpPr>
        <p:spPr>
          <a:xfrm>
            <a:off x="1078766" y="4965978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9728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Прогрессия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545330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Игрок развивается, проходя все новые уровни и сталкиваясь с разнообразными вызовами, обеспечивая увлекательный игровой опыт.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33199" y="671953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535</Words>
  <Application>Microsoft Office PowerPoint</Application>
  <PresentationFormat>Произвольный</PresentationFormat>
  <Paragraphs>71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Lora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Arkanoid</dc:title>
  <dc:subject>PptxGenJS Presentation</dc:subject>
  <dc:creator>Александр Шадрин</dc:creator>
  <cp:lastModifiedBy>Александр Шадрин</cp:lastModifiedBy>
  <cp:revision>11</cp:revision>
  <dcterms:created xsi:type="dcterms:W3CDTF">2024-01-10T11:42:12Z</dcterms:created>
  <dcterms:modified xsi:type="dcterms:W3CDTF">2024-02-14T18:57:53Z</dcterms:modified>
</cp:coreProperties>
</file>